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3"/>
  </p:sldMasterIdLst>
  <p:notesMasterIdLst>
    <p:notesMasterId r:id="rId16"/>
  </p:notesMasterIdLst>
  <p:handoutMasterIdLst>
    <p:handoutMasterId r:id="rId17"/>
  </p:handoutMasterIdLst>
  <p:sldIdLst>
    <p:sldId id="545" r:id="rId4"/>
    <p:sldId id="591" r:id="rId5"/>
    <p:sldId id="580" r:id="rId6"/>
    <p:sldId id="547" r:id="rId7"/>
    <p:sldId id="582" r:id="rId8"/>
    <p:sldId id="586" r:id="rId9"/>
    <p:sldId id="581" r:id="rId10"/>
    <p:sldId id="584" r:id="rId11"/>
    <p:sldId id="590" r:id="rId12"/>
    <p:sldId id="588" r:id="rId13"/>
    <p:sldId id="585" r:id="rId14"/>
    <p:sldId id="583" r:id="rId15"/>
  </p:sldIdLst>
  <p:sldSz cx="9906000" cy="6858000" type="A4"/>
  <p:notesSz cx="6799263" cy="99298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81">
          <p15:clr>
            <a:srgbClr val="A4A3A4"/>
          </p15:clr>
        </p15:guide>
        <p15:guide id="2" orient="horz" pos="3929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172">
          <p15:clr>
            <a:srgbClr val="A4A3A4"/>
          </p15:clr>
        </p15:guide>
        <p15:guide id="5" pos="5932">
          <p15:clr>
            <a:srgbClr val="A4A3A4"/>
          </p15:clr>
        </p15:guide>
        <p15:guide id="6" pos="3097">
          <p15:clr>
            <a:srgbClr val="A4A3A4"/>
          </p15:clr>
        </p15:guide>
        <p15:guide id="7" pos="2031">
          <p15:clr>
            <a:srgbClr val="A4A3A4"/>
          </p15:clr>
        </p15:guide>
        <p15:guide id="8" pos="3982">
          <p15:clr>
            <a:srgbClr val="A4A3A4"/>
          </p15:clr>
        </p15:guide>
        <p15:guide id="9" pos="4073">
          <p15:clr>
            <a:srgbClr val="A4A3A4"/>
          </p15:clr>
        </p15:guide>
        <p15:guide id="10" pos="2122">
          <p15:clr>
            <a:srgbClr val="A4A3A4"/>
          </p15:clr>
        </p15:guide>
        <p15:guide id="11" pos="3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463">
          <p15:clr>
            <a:srgbClr val="A4A3A4"/>
          </p15:clr>
        </p15:guide>
        <p15:guide id="3" pos="4069">
          <p15:clr>
            <a:srgbClr val="A4A3A4"/>
          </p15:clr>
        </p15:guide>
        <p15:guide id="4" pos="100">
          <p15:clr>
            <a:srgbClr val="A4A3A4"/>
          </p15:clr>
        </p15:guide>
        <p15:guide id="5" pos="415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1A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63943" autoAdjust="0"/>
  </p:normalViewPr>
  <p:slideViewPr>
    <p:cSldViewPr snapToObjects="1">
      <p:cViewPr varScale="1">
        <p:scale>
          <a:sx n="114" d="100"/>
          <a:sy n="114" d="100"/>
        </p:scale>
        <p:origin x="1290" y="222"/>
      </p:cViewPr>
      <p:guideLst>
        <p:guide orient="horz" pos="981"/>
        <p:guide orient="horz" pos="3929"/>
        <p:guide orient="horz" pos="2160"/>
        <p:guide pos="172"/>
        <p:guide pos="5932"/>
        <p:guide pos="3097"/>
        <p:guide pos="2031"/>
        <p:guide pos="3982"/>
        <p:guide pos="4073"/>
        <p:guide pos="2122"/>
        <p:guide pos="30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Objects="1">
      <p:cViewPr>
        <p:scale>
          <a:sx n="130" d="100"/>
          <a:sy n="130" d="100"/>
        </p:scale>
        <p:origin x="2922" y="-570"/>
      </p:cViewPr>
      <p:guideLst>
        <p:guide orient="horz" pos="3127"/>
        <p:guide pos="463"/>
        <p:guide pos="4069"/>
        <p:guide pos="100"/>
        <p:guide pos="415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/>
          <p:nvPr/>
        </p:nvSpPr>
        <p:spPr>
          <a:xfrm>
            <a:off x="0" y="9290050"/>
            <a:ext cx="6799263" cy="6429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11" name="Rechteck 10"/>
          <p:cNvSpPr/>
          <p:nvPr/>
        </p:nvSpPr>
        <p:spPr>
          <a:xfrm>
            <a:off x="0" y="0"/>
            <a:ext cx="6799263" cy="7429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603375" y="365125"/>
            <a:ext cx="4992688" cy="24447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600" b="1"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de-AT"/>
              <a:t>Software Quality Lab Handzettel</a:t>
            </a:r>
          </a:p>
        </p:txBody>
      </p:sp>
      <p:pic>
        <p:nvPicPr>
          <p:cNvPr id="10245" name="SWQL Logo 3" descr="Logo_SQL5c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3" t="45097" r="32246" b="45384"/>
          <a:stretch>
            <a:fillRect/>
          </a:stretch>
        </p:blipFill>
        <p:spPr bwMode="auto">
          <a:xfrm>
            <a:off x="150813" y="71438"/>
            <a:ext cx="1392237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Fusszeile"/>
          <p:cNvSpPr txBox="1">
            <a:spLocks noChangeArrowheads="1"/>
          </p:cNvSpPr>
          <p:nvPr/>
        </p:nvSpPr>
        <p:spPr bwMode="auto">
          <a:xfrm>
            <a:off x="882650" y="9290050"/>
            <a:ext cx="1868488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700"/>
              </a:spcBef>
              <a:defRPr/>
            </a:pPr>
            <a:r>
              <a:rPr lang="de-DE" sz="800" b="1">
                <a:solidFill>
                  <a:srgbClr val="000000"/>
                </a:solidFill>
                <a:cs typeface="Arial" charset="0"/>
              </a:rPr>
              <a:t>Software Quality Lab GmbH</a:t>
            </a:r>
            <a:br>
              <a:rPr lang="de-DE" sz="800" b="1">
                <a:solidFill>
                  <a:srgbClr val="000000"/>
                </a:solidFill>
                <a:cs typeface="Arial" charset="0"/>
              </a:rPr>
            </a:br>
            <a:r>
              <a:rPr lang="de-DE" sz="600">
                <a:solidFill>
                  <a:srgbClr val="000000"/>
                </a:solidFill>
                <a:cs typeface="Arial" charset="0"/>
              </a:rPr>
              <a:t>Linz</a:t>
            </a:r>
            <a:r>
              <a:rPr lang="de-DE" sz="600">
                <a:solidFill>
                  <a:schemeClr val="accent1"/>
                </a:solidFill>
                <a:cs typeface="Arial" charset="0"/>
              </a:rPr>
              <a:t> | </a:t>
            </a:r>
            <a:r>
              <a:rPr lang="de-DE" sz="600">
                <a:solidFill>
                  <a:srgbClr val="000000"/>
                </a:solidFill>
                <a:cs typeface="Arial" charset="0"/>
              </a:rPr>
              <a:t>Wien </a:t>
            </a:r>
            <a:r>
              <a:rPr lang="de-DE" sz="600">
                <a:solidFill>
                  <a:schemeClr val="accent1"/>
                </a:solidFill>
                <a:cs typeface="Arial" charset="0"/>
              </a:rPr>
              <a:t>| </a:t>
            </a:r>
            <a:r>
              <a:rPr lang="it-IT" sz="600">
                <a:solidFill>
                  <a:srgbClr val="000000"/>
                </a:solidFill>
                <a:cs typeface="Arial" charset="0"/>
              </a:rPr>
              <a:t>Graz</a:t>
            </a:r>
            <a:r>
              <a:rPr lang="de-DE" sz="60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sz="600">
                <a:solidFill>
                  <a:schemeClr val="accent1"/>
                </a:solidFill>
                <a:cs typeface="Arial" charset="0"/>
              </a:rPr>
              <a:t>| </a:t>
            </a:r>
            <a:r>
              <a:rPr lang="de-DE" sz="600">
                <a:solidFill>
                  <a:srgbClr val="000000"/>
                </a:solidFill>
                <a:cs typeface="Arial" charset="0"/>
              </a:rPr>
              <a:t>Lustenau </a:t>
            </a:r>
            <a:r>
              <a:rPr lang="de-DE" sz="600">
                <a:solidFill>
                  <a:schemeClr val="accent1"/>
                </a:solidFill>
                <a:cs typeface="Arial" charset="0"/>
              </a:rPr>
              <a:t>|</a:t>
            </a:r>
            <a:r>
              <a:rPr lang="de-DE" sz="600">
                <a:solidFill>
                  <a:srgbClr val="000000"/>
                </a:solidFill>
                <a:cs typeface="Arial" charset="0"/>
              </a:rPr>
              <a:t> </a:t>
            </a:r>
            <a:r>
              <a:rPr lang="de-AT" sz="600">
                <a:solidFill>
                  <a:srgbClr val="000000"/>
                </a:solidFill>
                <a:cs typeface="Arial" charset="0"/>
              </a:rPr>
              <a:t>München</a:t>
            </a:r>
            <a:endParaRPr lang="de-DE" sz="60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247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8E8E7"/>
              </a:clrFrom>
              <a:clrTo>
                <a:srgbClr val="E8E8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9426575"/>
            <a:ext cx="64770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6" name="Fusszeile"/>
          <p:cNvSpPr txBox="1">
            <a:spLocks noChangeArrowheads="1"/>
          </p:cNvSpPr>
          <p:nvPr/>
        </p:nvSpPr>
        <p:spPr bwMode="auto">
          <a:xfrm>
            <a:off x="4551363" y="9290050"/>
            <a:ext cx="190817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108000" bIns="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ts val="700"/>
              </a:spcBef>
              <a:defRPr/>
            </a:pPr>
            <a:r>
              <a:rPr lang="de-DE" sz="800">
                <a:solidFill>
                  <a:srgbClr val="000000"/>
                </a:solidFill>
                <a:cs typeface="Arial" charset="0"/>
              </a:rPr>
              <a:t>www.software-quality-lab.com</a:t>
            </a:r>
            <a:br>
              <a:rPr lang="de-DE" sz="800">
                <a:solidFill>
                  <a:srgbClr val="000000"/>
                </a:solidFill>
                <a:cs typeface="Arial" charset="0"/>
              </a:rPr>
            </a:br>
            <a:r>
              <a:rPr lang="de-DE" sz="800">
                <a:solidFill>
                  <a:srgbClr val="000000"/>
                </a:solidFill>
                <a:cs typeface="Arial" charset="0"/>
              </a:rPr>
              <a:t>info@software-quality-lab.com</a:t>
            </a:r>
          </a:p>
        </p:txBody>
      </p:sp>
      <p:sp>
        <p:nvSpPr>
          <p:cNvPr id="16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150813" y="9290050"/>
            <a:ext cx="6308725" cy="650875"/>
          </a:xfrm>
          <a:prstGeom prst="rect">
            <a:avLst/>
          </a:prstGeom>
          <a:noFill/>
          <a:ln>
            <a:noFill/>
          </a:ln>
        </p:spPr>
        <p:txBody>
          <a:bodyPr vert="horz" wrap="square" lIns="108000" tIns="108000" rIns="108000" bIns="10800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ts val="700"/>
              </a:spcBef>
              <a:defRPr sz="1100" smtClean="0"/>
            </a:lvl1pPr>
          </a:lstStyle>
          <a:p>
            <a:pPr>
              <a:defRPr/>
            </a:pPr>
            <a:r>
              <a:rPr lang="de-DE" altLang="de-DE"/>
              <a:t> Seite </a:t>
            </a:r>
            <a:fld id="{59232712-ADE5-416C-B27C-8463FAB4FB7A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  <p:sp>
        <p:nvSpPr>
          <p:cNvPr id="18" name="Borduere"/>
          <p:cNvSpPr/>
          <p:nvPr/>
        </p:nvSpPr>
        <p:spPr>
          <a:xfrm>
            <a:off x="6700838" y="0"/>
            <a:ext cx="106362" cy="9934575"/>
          </a:xfrm>
          <a:prstGeom prst="rect">
            <a:avLst/>
          </a:prstGeom>
          <a:solidFill>
            <a:schemeClr val="accent1"/>
          </a:solidFill>
          <a:ln w="1905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30" tIns="45715" rIns="91430" bIns="45715" anchor="ctr"/>
          <a:lstStyle/>
          <a:p>
            <a:pPr defTabSz="914304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AT" kern="0">
              <a:solidFill>
                <a:srgbClr val="000000"/>
              </a:solidFill>
            </a:endParaRPr>
          </a:p>
        </p:txBody>
      </p:sp>
      <p:sp>
        <p:nvSpPr>
          <p:cNvPr id="27659" name="Copyright"/>
          <p:cNvSpPr txBox="1">
            <a:spLocks noChangeArrowheads="1"/>
          </p:cNvSpPr>
          <p:nvPr/>
        </p:nvSpPr>
        <p:spPr bwMode="auto">
          <a:xfrm rot="-5399996">
            <a:off x="6288088" y="9415463"/>
            <a:ext cx="931862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0" rIns="0" bIns="0"/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500"/>
              </a:spcBef>
              <a:defRPr/>
            </a:pPr>
            <a:r>
              <a:rPr lang="de-DE" sz="600">
                <a:solidFill>
                  <a:srgbClr val="FFFFFF"/>
                </a:solidFill>
                <a:cs typeface="Arial" charset="0"/>
              </a:rPr>
              <a:t>© Software Quality Lab 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735013" y="0"/>
            <a:ext cx="5724525" cy="4968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 b="1"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de-AT"/>
              <a:t>Software Quality Lab Foliennotizen</a:t>
            </a:r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741363" y="500063"/>
            <a:ext cx="5718175" cy="3960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AT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41363" y="4964113"/>
            <a:ext cx="5718175" cy="4467225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  <a:endParaRPr lang="de-AT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735013" y="9572625"/>
            <a:ext cx="5724525" cy="36195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100" smtClean="0"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062BF1DC-422B-411A-9BB7-6A88CF0EA13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12" name="Borduere"/>
          <p:cNvSpPr/>
          <p:nvPr/>
        </p:nvSpPr>
        <p:spPr>
          <a:xfrm>
            <a:off x="6716713" y="0"/>
            <a:ext cx="90487" cy="9934575"/>
          </a:xfrm>
          <a:prstGeom prst="rect">
            <a:avLst/>
          </a:prstGeom>
          <a:solidFill>
            <a:schemeClr val="accent1"/>
          </a:solidFill>
          <a:ln w="1905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30" tIns="45715" rIns="91430" bIns="45715" anchor="ctr"/>
          <a:lstStyle/>
          <a:p>
            <a:pPr defTabSz="914304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AT" kern="0">
              <a:solidFill>
                <a:srgbClr val="000000"/>
              </a:solidFill>
            </a:endParaRPr>
          </a:p>
        </p:txBody>
      </p:sp>
      <p:sp>
        <p:nvSpPr>
          <p:cNvPr id="20487" name="Copyright"/>
          <p:cNvSpPr txBox="1">
            <a:spLocks noChangeArrowheads="1"/>
          </p:cNvSpPr>
          <p:nvPr/>
        </p:nvSpPr>
        <p:spPr bwMode="auto">
          <a:xfrm rot="-5399996">
            <a:off x="6296026" y="9423400"/>
            <a:ext cx="931862" cy="9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000" tIns="0" rIns="0" bIns="0" anchor="ctr"/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500"/>
              </a:spcBef>
              <a:defRPr/>
            </a:pPr>
            <a:r>
              <a:rPr lang="de-DE" sz="600">
                <a:solidFill>
                  <a:srgbClr val="FFFFFF"/>
                </a:solidFill>
                <a:cs typeface="Arial" charset="0"/>
              </a:rPr>
              <a:t>© Software Quality Lab  </a:t>
            </a:r>
          </a:p>
        </p:txBody>
      </p:sp>
      <p:sp>
        <p:nvSpPr>
          <p:cNvPr id="20488" name="Textfeld 5"/>
          <p:cNvSpPr txBox="1">
            <a:spLocks noChangeArrowheads="1"/>
          </p:cNvSpPr>
          <p:nvPr/>
        </p:nvSpPr>
        <p:spPr bwMode="auto">
          <a:xfrm>
            <a:off x="741363" y="4691063"/>
            <a:ext cx="5718175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AT" sz="1100" b="1">
                <a:cs typeface="Arial" charset="0"/>
              </a:rPr>
              <a:t>Notizen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171450" indent="-171450" algn="l" rtl="0" eaLnBrk="0" fontAlgn="base" hangingPunct="0">
      <a:spcBef>
        <a:spcPct val="30000"/>
      </a:spcBef>
      <a:spcAft>
        <a:spcPct val="0"/>
      </a:spcAft>
      <a:buClr>
        <a:schemeClr val="accent1"/>
      </a:buClr>
      <a:buFont typeface="Wingdings" panose="05000000000000000000" pitchFamily="2" charset="2"/>
      <a:buChar char="§"/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rtl="0" eaLnBrk="0" fontAlgn="base" hangingPunct="0">
      <a:spcBef>
        <a:spcPct val="30000"/>
      </a:spcBef>
      <a:spcAft>
        <a:spcPct val="0"/>
      </a:spcAft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buChar char="•"/>
      <a:defRPr sz="800" i="1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lienbildplatzhalter 7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izenplatzhalter 8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12292" name="Foliennummernplatzhalter 9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Font typeface="Arial" panose="020B0604020202020204" pitchFamily="34" charset="0"/>
              <a:buChar char="•"/>
              <a:defRPr sz="8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1100"/>
              <a:t>Seite </a:t>
            </a:r>
            <a:fld id="{05701E36-0F0A-481A-8C40-FEC155B04991}" type="slidenum">
              <a:rPr lang="de-DE" altLang="de-DE" sz="1100"/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 sz="1100"/>
          </a:p>
        </p:txBody>
      </p:sp>
      <p:sp>
        <p:nvSpPr>
          <p:cNvPr id="11" name="Kopfzeilenplatzhalter 10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SWQL-Präsentationsvorlage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9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izenplatzhalter 11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15364" name="Foliennummernplatzhalter 12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Font typeface="Arial" panose="020B0604020202020204" pitchFamily="34" charset="0"/>
              <a:buChar char="•"/>
              <a:defRPr sz="8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1100"/>
              <a:t>Seite </a:t>
            </a:r>
            <a:fld id="{4E1DB5E1-22F3-408F-B869-75EB2EECBC2E}" type="slidenum">
              <a:rPr lang="de-DE" altLang="de-DE" sz="1100"/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de-DE" altLang="de-DE" sz="1100"/>
          </a:p>
        </p:txBody>
      </p:sp>
      <p:sp>
        <p:nvSpPr>
          <p:cNvPr id="14" name="Kopfzeilenplatzhalter 1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SWQL-Präsentationsvorlage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lienbildplatzhalter 9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izenplatzhalter 11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17412" name="Foliennummernplatzhalter 12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Font typeface="Arial" panose="020B0604020202020204" pitchFamily="34" charset="0"/>
              <a:buChar char="•"/>
              <a:defRPr sz="8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1100"/>
              <a:t>Seite </a:t>
            </a:r>
            <a:fld id="{FC8AE3F1-919F-4225-ABF5-5606142C00FC}" type="slidenum">
              <a:rPr lang="de-DE" altLang="de-DE" sz="1100"/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de-DE" altLang="de-DE" sz="1100"/>
          </a:p>
        </p:txBody>
      </p:sp>
      <p:sp>
        <p:nvSpPr>
          <p:cNvPr id="14" name="Kopfzeilenplatzhalter 1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SWQL-Präsentationsvorlage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lienbildplatzhalter 9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izenplatzhalter 11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21508" name="Foliennummernplatzhalter 12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Font typeface="Arial" panose="020B0604020202020204" pitchFamily="34" charset="0"/>
              <a:buChar char="•"/>
              <a:defRPr sz="8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1100"/>
              <a:t>Seite </a:t>
            </a:r>
            <a:fld id="{4E506189-AE4E-45E7-BC14-FBD38FCB1652}" type="slidenum">
              <a:rPr lang="de-DE" altLang="de-DE" sz="1100"/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de-DE" altLang="de-DE" sz="1100"/>
          </a:p>
        </p:txBody>
      </p:sp>
      <p:sp>
        <p:nvSpPr>
          <p:cNvPr id="14" name="Kopfzeilenplatzhalter 1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SWQL-Präsentationsvorlage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9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izenplatzhalter 11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24580" name="Foliennummernplatzhalter 12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Font typeface="Arial" panose="020B0604020202020204" pitchFamily="34" charset="0"/>
              <a:buChar char="•"/>
              <a:defRPr sz="8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1100"/>
              <a:t>Seite </a:t>
            </a:r>
            <a:fld id="{3A6053C6-9D4B-43BE-94AA-7C5E3924ED8A}" type="slidenum">
              <a:rPr lang="de-DE" altLang="de-DE" sz="1100"/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de-DE" altLang="de-DE" sz="1100"/>
          </a:p>
        </p:txBody>
      </p:sp>
      <p:sp>
        <p:nvSpPr>
          <p:cNvPr id="14" name="Kopfzeilenplatzhalter 1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SWQL-Präsentationsvorlage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AT" alt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Software Quality Lab Foliennotizen</a:t>
            </a:r>
          </a:p>
        </p:txBody>
      </p:sp>
      <p:sp>
        <p:nvSpPr>
          <p:cNvPr id="26629" name="Foliennummernplatzhalt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Font typeface="Arial" panose="020B0604020202020204" pitchFamily="34" charset="0"/>
              <a:buChar char="•"/>
              <a:defRPr sz="8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1100"/>
              <a:t>Seite </a:t>
            </a:r>
            <a:fld id="{F9DC8772-415B-405B-B241-ADF2742EAB3B}" type="slidenum">
              <a:rPr lang="de-DE" altLang="de-DE" sz="1100"/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de-DE" altLang="de-DE" sz="11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AT" alt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Software Quality Lab Foliennotizen</a:t>
            </a:r>
          </a:p>
        </p:txBody>
      </p:sp>
      <p:sp>
        <p:nvSpPr>
          <p:cNvPr id="28677" name="Foliennummernplatzhalt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/>
              <a:t>Seite </a:t>
            </a:r>
            <a:fld id="{680F5780-127A-473A-8EA7-99C86015EA84}" type="slidenum">
              <a:rPr lang="de-DE" altLang="de-DE"/>
              <a:pPr/>
              <a:t>11</a:t>
            </a:fld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Untertitel 2"/>
          <p:cNvSpPr>
            <a:spLocks noGrp="1"/>
          </p:cNvSpPr>
          <p:nvPr>
            <p:ph type="body" sz="quarter" idx="10"/>
          </p:nvPr>
        </p:nvSpPr>
        <p:spPr>
          <a:xfrm>
            <a:off x="273050" y="3429000"/>
            <a:ext cx="9144000" cy="1368425"/>
          </a:xfrm>
          <a:prstGeom prst="rect">
            <a:avLst/>
          </a:prstGeom>
        </p:spPr>
        <p:txBody>
          <a:bodyPr wrap="square" anchor="t" anchorCtr="1"/>
          <a:lstStyle>
            <a:lvl1pPr marL="0" indent="0" algn="ctr">
              <a:buNone/>
              <a:defRPr b="0"/>
            </a:lvl1pPr>
            <a:lvl2pPr marL="457200" indent="0">
              <a:buNone/>
              <a:defRPr/>
            </a:lvl2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0" name="Autor Name 3"/>
          <p:cNvSpPr>
            <a:spLocks noGrp="1"/>
          </p:cNvSpPr>
          <p:nvPr>
            <p:ph type="body" sz="quarter" idx="11"/>
          </p:nvPr>
        </p:nvSpPr>
        <p:spPr>
          <a:xfrm>
            <a:off x="273050" y="4797152"/>
            <a:ext cx="9144000" cy="1152127"/>
          </a:xfrm>
          <a:prstGeom prst="rect">
            <a:avLst/>
          </a:prstGeom>
        </p:spPr>
        <p:txBody>
          <a:bodyPr wrap="square" anchor="b" anchorCtr="1"/>
          <a:lstStyle>
            <a:lvl1pPr marL="0" indent="0" algn="ctr">
              <a:buNone/>
              <a:defRPr sz="2800" b="1"/>
            </a:lvl1pPr>
            <a:lvl2pPr marL="457200" indent="0">
              <a:buNone/>
              <a:defRPr/>
            </a:lvl2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1" name="Autor Rolle 4"/>
          <p:cNvSpPr>
            <a:spLocks noGrp="1"/>
          </p:cNvSpPr>
          <p:nvPr>
            <p:ph type="body" sz="quarter" idx="12"/>
          </p:nvPr>
        </p:nvSpPr>
        <p:spPr>
          <a:xfrm>
            <a:off x="273050" y="5949280"/>
            <a:ext cx="9144000" cy="288008"/>
          </a:xfrm>
          <a:prstGeom prst="rect">
            <a:avLst/>
          </a:prstGeom>
        </p:spPr>
        <p:txBody>
          <a:bodyPr wrap="square" anchor="t" anchorCtr="1"/>
          <a:lstStyle>
            <a:lvl1pPr marL="0" indent="0" algn="ctr">
              <a:buNone/>
              <a:defRPr sz="1800" b="0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3050" y="1557338"/>
            <a:ext cx="9144000" cy="1871662"/>
          </a:xfrm>
          <a:prstGeom prst="rect">
            <a:avLst/>
          </a:prstGeom>
        </p:spPr>
        <p:txBody>
          <a:bodyPr anchor="b" anchorCtr="1">
            <a:no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7419804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Foliennummer 5"/>
          <p:cNvSpPr>
            <a:spLocks noGrp="1"/>
          </p:cNvSpPr>
          <p:nvPr userDrawn="1"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 </a:t>
            </a:r>
            <a:r>
              <a:rPr lang="de-DE" altLang="de-DE">
                <a:solidFill>
                  <a:srgbClr val="000000"/>
                </a:solidFill>
              </a:rPr>
              <a:t>Slide </a:t>
            </a:r>
            <a:fld id="{5B850AE2-DFCD-4B7C-B35F-518028A534A2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90633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ochrainer.SWQL\AppData\Local\Microsoft\Windows\Temporary Internet Files\Content.IE5\HQ2RWON5\MC900432664[1]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1557338"/>
            <a:ext cx="2309812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457200" indent="-457200">
              <a:buFontTx/>
              <a:buBlip>
                <a:blip r:embed="rId3"/>
              </a:buBlip>
              <a:defRPr/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6"/>
          </p:nvPr>
        </p:nvSpPr>
        <p:spPr>
          <a:xfrm>
            <a:off x="3368674" y="0"/>
            <a:ext cx="6048375" cy="573088"/>
          </a:xfrm>
        </p:spPr>
        <p:txBody>
          <a:bodyPr lIns="0" anchor="b" anchorCtr="0"/>
          <a:lstStyle>
            <a:lvl1pPr marL="0" indent="0" algn="r">
              <a:buNone/>
              <a:defRPr lang="de-DE" sz="1800" b="0" dirty="0" smtClean="0">
                <a:latin typeface="+mj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9"/>
          </p:nvPr>
        </p:nvSpPr>
        <p:spPr>
          <a:xfrm>
            <a:off x="3368675" y="1557338"/>
            <a:ext cx="6048375" cy="4679950"/>
          </a:xfrm>
        </p:spPr>
        <p:txBody>
          <a:bodyPr/>
          <a:lstStyle>
            <a:lvl1pPr marL="355600" indent="-355600">
              <a:buFont typeface="Wingdings" pitchFamily="2" charset="2"/>
              <a:buChar char="§"/>
              <a:defRPr/>
            </a:lvl1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6" name="Foliennummernplatzhalter 9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r>
              <a:rPr lang="de-DE" altLang="de-DE"/>
              <a:t> </a:t>
            </a:r>
            <a:r>
              <a:rPr lang="de-DE" altLang="de-DE">
                <a:solidFill>
                  <a:srgbClr val="000000"/>
                </a:solidFill>
              </a:rPr>
              <a:t>Slide </a:t>
            </a:r>
            <a:fld id="{F84B4806-9667-4DE5-828E-13B5E5521B34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19145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er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tertitel 2"/>
          <p:cNvSpPr>
            <a:spLocks noGrp="1"/>
          </p:cNvSpPr>
          <p:nvPr>
            <p:ph type="body" sz="quarter" idx="13"/>
          </p:nvPr>
        </p:nvSpPr>
        <p:spPr>
          <a:xfrm>
            <a:off x="273051" y="3933056"/>
            <a:ext cx="9144000" cy="2304232"/>
          </a:xfrm>
          <a:prstGeom prst="rect">
            <a:avLst/>
          </a:prstGeom>
        </p:spPr>
        <p:txBody>
          <a:bodyPr wrap="square" anchor="t" anchorCtr="1"/>
          <a:lstStyle>
            <a:lvl1pPr marL="0" indent="0" algn="ctr">
              <a:buNone/>
              <a:defRPr sz="2400" b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258756" y="1540716"/>
            <a:ext cx="9158294" cy="2392340"/>
          </a:xfrm>
        </p:spPr>
        <p:txBody>
          <a:bodyPr rtlCol="0" anchor="b" anchorCtr="1">
            <a:noAutofit/>
          </a:bodyPr>
          <a:lstStyle>
            <a:lvl1pPr algn="ctr">
              <a:defRPr lang="de-AT" sz="4000"/>
            </a:lvl1pPr>
          </a:lstStyle>
          <a:p>
            <a:pPr lvl="0"/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4" name="Foliennummernplatzhalt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r>
              <a:rPr lang="de-DE" altLang="de-DE"/>
              <a:t> </a:t>
            </a:r>
            <a:r>
              <a:rPr lang="de-DE" altLang="de-DE">
                <a:solidFill>
                  <a:srgbClr val="000000"/>
                </a:solidFill>
              </a:rPr>
              <a:t>Slide </a:t>
            </a:r>
            <a:fld id="{577C525B-27E6-45D1-83CA-1BFADD71132E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46923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ou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15" name="Textplatzhalter 25"/>
          <p:cNvSpPr>
            <a:spLocks noGrp="1"/>
          </p:cNvSpPr>
          <p:nvPr>
            <p:ph type="body" sz="quarter" idx="16"/>
          </p:nvPr>
        </p:nvSpPr>
        <p:spPr>
          <a:xfrm>
            <a:off x="3368674" y="0"/>
            <a:ext cx="6048375" cy="573088"/>
          </a:xfrm>
        </p:spPr>
        <p:txBody>
          <a:bodyPr lIns="0" anchor="b" anchorCtr="0"/>
          <a:lstStyle>
            <a:lvl1pPr marL="0" indent="0" algn="r">
              <a:buNone/>
              <a:defRPr lang="de-DE" sz="1800" b="0" dirty="0" smtClean="0">
                <a:latin typeface="+mj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r>
              <a:rPr lang="de-DE" altLang="de-DE"/>
              <a:t> </a:t>
            </a:r>
            <a:r>
              <a:rPr lang="de-DE" altLang="de-DE">
                <a:solidFill>
                  <a:srgbClr val="000000"/>
                </a:solidFill>
              </a:rPr>
              <a:t>Slide </a:t>
            </a:r>
            <a:fld id="{F855AE10-2B7A-4DE2-AFE7-E62D1E1F639C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08627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17" name="Textplatzhalter 25"/>
          <p:cNvSpPr>
            <a:spLocks noGrp="1"/>
          </p:cNvSpPr>
          <p:nvPr>
            <p:ph type="body" sz="quarter" idx="16"/>
          </p:nvPr>
        </p:nvSpPr>
        <p:spPr>
          <a:xfrm>
            <a:off x="3368674" y="0"/>
            <a:ext cx="6048375" cy="573088"/>
          </a:xfrm>
        </p:spPr>
        <p:txBody>
          <a:bodyPr lIns="0" anchor="b" anchorCtr="0"/>
          <a:lstStyle>
            <a:lvl1pPr marL="0" indent="0" algn="r">
              <a:buNone/>
              <a:defRPr lang="de-DE" sz="1800" b="0" dirty="0" smtClean="0">
                <a:latin typeface="+mj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7"/>
          </p:nvPr>
        </p:nvSpPr>
        <p:spPr>
          <a:xfrm>
            <a:off x="273050" y="1557338"/>
            <a:ext cx="9144000" cy="489599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5" name="Foliennummernplatzhalt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r>
              <a:rPr lang="de-DE" altLang="de-DE"/>
              <a:t> </a:t>
            </a:r>
            <a:r>
              <a:rPr lang="de-DE" altLang="de-DE">
                <a:solidFill>
                  <a:srgbClr val="000000"/>
                </a:solidFill>
              </a:rPr>
              <a:t>Slide </a:t>
            </a:r>
            <a:fld id="{D95A6551-A94D-4C84-8F95-0209D40E370E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67334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-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14" name="Textplatzhalter 25"/>
          <p:cNvSpPr>
            <a:spLocks noGrp="1"/>
          </p:cNvSpPr>
          <p:nvPr>
            <p:ph type="body" sz="quarter" idx="16"/>
          </p:nvPr>
        </p:nvSpPr>
        <p:spPr>
          <a:xfrm>
            <a:off x="3368674" y="0"/>
            <a:ext cx="6048375" cy="573088"/>
          </a:xfrm>
        </p:spPr>
        <p:txBody>
          <a:bodyPr lIns="0" anchor="b" anchorCtr="0"/>
          <a:lstStyle>
            <a:lvl1pPr marL="0" indent="0" algn="r">
              <a:buNone/>
              <a:defRPr lang="de-DE" sz="1800" b="0" dirty="0" smtClean="0">
                <a:latin typeface="+mj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7"/>
          </p:nvPr>
        </p:nvSpPr>
        <p:spPr>
          <a:xfrm>
            <a:off x="3368675" y="1557338"/>
            <a:ext cx="6048375" cy="489599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Foliennummernplatzhalt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r>
              <a:rPr lang="de-DE" altLang="de-DE"/>
              <a:t> </a:t>
            </a:r>
            <a:r>
              <a:rPr lang="de-DE" altLang="de-DE">
                <a:solidFill>
                  <a:srgbClr val="000000"/>
                </a:solidFill>
              </a:rPr>
              <a:t>Slide </a:t>
            </a:r>
            <a:fld id="{82477E22-DFDD-470E-B3CB-0A38DD58AB1F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62552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20" name="Textplatzhalter 25"/>
          <p:cNvSpPr>
            <a:spLocks noGrp="1"/>
          </p:cNvSpPr>
          <p:nvPr>
            <p:ph type="body" sz="quarter" idx="16"/>
          </p:nvPr>
        </p:nvSpPr>
        <p:spPr>
          <a:xfrm>
            <a:off x="3368674" y="0"/>
            <a:ext cx="6048375" cy="573088"/>
          </a:xfrm>
        </p:spPr>
        <p:txBody>
          <a:bodyPr lIns="0" anchor="b" anchorCtr="0"/>
          <a:lstStyle>
            <a:lvl1pPr marL="0" indent="0" algn="r">
              <a:buNone/>
              <a:defRPr lang="de-DE" sz="1800" b="0" dirty="0" smtClean="0">
                <a:latin typeface="+mj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7"/>
          </p:nvPr>
        </p:nvSpPr>
        <p:spPr>
          <a:xfrm>
            <a:off x="273050" y="1557338"/>
            <a:ext cx="9144000" cy="4895998"/>
          </a:xfrm>
          <a:solidFill>
            <a:schemeClr val="bg2"/>
          </a:solidFill>
          <a:ln w="38100">
            <a:solidFill>
              <a:schemeClr val="tx2"/>
            </a:solidFill>
          </a:ln>
        </p:spPr>
        <p:txBody>
          <a:bodyPr lIns="180000" tIns="144000" rIns="72000" bIns="36000"/>
          <a:lstStyle>
            <a:lvl1pPr marL="355600" indent="-355600">
              <a:buFont typeface="Wingdings" pitchFamily="2" charset="2"/>
              <a:buChar char="§"/>
              <a:defRPr lang="de-DE" smtClean="0"/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AT"/>
            </a:lvl5pPr>
            <a:lvl6pPr marL="228600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6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5" name="Foliennummernplatzhalt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r>
              <a:rPr lang="de-DE" altLang="de-DE"/>
              <a:t> </a:t>
            </a:r>
            <a:r>
              <a:rPr lang="de-DE" altLang="de-DE">
                <a:solidFill>
                  <a:srgbClr val="000000"/>
                </a:solidFill>
              </a:rPr>
              <a:t>Slide </a:t>
            </a:r>
            <a:fld id="{23698596-FCEF-44B1-B3C3-8A2B28DCFFD6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55675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Hintergrund 0"/>
          <p:cNvSpPr>
            <a:spLocks noChangeArrowheads="1"/>
          </p:cNvSpPr>
          <p:nvPr/>
        </p:nvSpPr>
        <p:spPr bwMode="auto">
          <a:xfrm>
            <a:off x="1588" y="1268413"/>
            <a:ext cx="9902825" cy="52562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AT" altLang="de-DE" sz="1600" b="1">
              <a:solidFill>
                <a:srgbClr val="000000"/>
              </a:solidFill>
            </a:endParaRPr>
          </a:p>
        </p:txBody>
      </p:sp>
      <p:sp>
        <p:nvSpPr>
          <p:cNvPr id="1027" name="Titelplatzhalter 1"/>
          <p:cNvSpPr>
            <a:spLocks noGrp="1"/>
          </p:cNvSpPr>
          <p:nvPr>
            <p:ph type="title"/>
          </p:nvPr>
        </p:nvSpPr>
        <p:spPr bwMode="auto">
          <a:xfrm>
            <a:off x="3368675" y="573088"/>
            <a:ext cx="60483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&lt;Titel&gt;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>
          <a:xfrm>
            <a:off x="273050" y="1557338"/>
            <a:ext cx="9137650" cy="4679950"/>
          </a:xfrm>
          <a:prstGeom prst="rect">
            <a:avLst/>
          </a:prstGeom>
        </p:spPr>
        <p:txBody>
          <a:bodyPr vert="horz" lIns="3600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  <a:p>
            <a:pPr lvl="5"/>
            <a:r>
              <a:rPr lang="de-AT" dirty="0"/>
              <a:t>Sechste Ebene: [Referenzangabe]</a:t>
            </a:r>
          </a:p>
        </p:txBody>
      </p:sp>
      <p:sp>
        <p:nvSpPr>
          <p:cNvPr id="1029" name="Fusszeile 7"/>
          <p:cNvSpPr txBox="1">
            <a:spLocks noChangeArrowheads="1"/>
          </p:cNvSpPr>
          <p:nvPr userDrawn="1"/>
        </p:nvSpPr>
        <p:spPr bwMode="auto">
          <a:xfrm>
            <a:off x="273050" y="6524625"/>
            <a:ext cx="76327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85153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85153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85153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85153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85153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85153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85153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85153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85153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700"/>
              </a:spcBef>
              <a:defRPr/>
            </a:pPr>
            <a:r>
              <a:rPr lang="de-DE" sz="1100" b="1">
                <a:solidFill>
                  <a:srgbClr val="000000"/>
                </a:solidFill>
                <a:cs typeface="Arial" charset="0"/>
              </a:rPr>
              <a:t>Title of presentation</a:t>
            </a:r>
            <a:endParaRPr lang="de-DE" sz="11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1" name="Foliennummer 5"/>
          <p:cNvSpPr>
            <a:spLocks noGrp="1"/>
          </p:cNvSpPr>
          <p:nvPr userDrawn="1">
            <p:ph type="sldNum" sz="quarter" idx="4"/>
          </p:nvPr>
        </p:nvSpPr>
        <p:spPr>
          <a:xfrm>
            <a:off x="8913813" y="6524625"/>
            <a:ext cx="871537" cy="3317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ts val="700"/>
              </a:spcBef>
              <a:defRPr sz="1100" b="1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 </a:t>
            </a:r>
            <a:r>
              <a:rPr lang="de-DE" altLang="de-DE">
                <a:solidFill>
                  <a:srgbClr val="000000"/>
                </a:solidFill>
              </a:rPr>
              <a:t>Slide </a:t>
            </a:r>
            <a:fld id="{89D0AAFF-9862-40D3-B102-52572564A96C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1031" name="Templateversion"/>
          <p:cNvSpPr txBox="1">
            <a:spLocks noChangeArrowheads="1"/>
          </p:cNvSpPr>
          <p:nvPr userDrawn="1"/>
        </p:nvSpPr>
        <p:spPr bwMode="auto">
          <a:xfrm>
            <a:off x="0" y="-201613"/>
            <a:ext cx="1655763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ts val="500"/>
              </a:spcBef>
              <a:defRPr/>
            </a:pPr>
            <a:r>
              <a:rPr lang="de-DE" altLang="de-DE" sz="800">
                <a:solidFill>
                  <a:srgbClr val="000000"/>
                </a:solidFill>
              </a:rPr>
              <a:t>SWQD Presentation-Template 1.00</a:t>
            </a:r>
          </a:p>
        </p:txBody>
      </p:sp>
      <p:sp>
        <p:nvSpPr>
          <p:cNvPr id="1033" name="Rechteck 27"/>
          <p:cNvSpPr>
            <a:spLocks noChangeArrowheads="1"/>
          </p:cNvSpPr>
          <p:nvPr userDrawn="1"/>
        </p:nvSpPr>
        <p:spPr bwMode="auto">
          <a:xfrm>
            <a:off x="0" y="1223963"/>
            <a:ext cx="9906000" cy="61912"/>
          </a:xfrm>
          <a:prstGeom prst="rect">
            <a:avLst/>
          </a:prstGeom>
          <a:solidFill>
            <a:srgbClr val="E2001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AT" altLang="de-DE"/>
          </a:p>
        </p:txBody>
      </p:sp>
      <p:pic>
        <p:nvPicPr>
          <p:cNvPr id="2" name="Grafik 2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7794" y="125665"/>
            <a:ext cx="2134586" cy="102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08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</p:sldLayoutIdLst>
  <p:transition>
    <p:fade/>
  </p:transition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Square721 Cn BT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Square721 Cn BT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Square721 Cn BT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Square721 Cn BT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Square721 Cn BT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Square721 Cn BT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Square721 Cn BT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Square721 Cn BT" pitchFamily="34" charset="0"/>
        </a:defRPr>
      </a:lvl9pPr>
    </p:titleStyle>
    <p:bodyStyle>
      <a:lvl1pPr marL="355600" indent="-355600" algn="l" rtl="0" eaLnBrk="0" fontAlgn="base" hangingPunct="0">
        <a:lnSpc>
          <a:spcPct val="95000"/>
        </a:lnSpc>
        <a:spcBef>
          <a:spcPts val="1800"/>
        </a:spcBef>
        <a:spcAft>
          <a:spcPct val="0"/>
        </a:spcAft>
        <a:buClr>
          <a:schemeClr val="accent1"/>
        </a:buClr>
        <a:buSzPct val="110000"/>
        <a:buFont typeface="Wingdings" panose="05000000000000000000" pitchFamily="2" charset="2"/>
        <a:buChar char="§"/>
        <a:defRPr lang="de-DE" sz="2400" dirty="0">
          <a:solidFill>
            <a:schemeClr val="tx1"/>
          </a:solidFill>
          <a:latin typeface="+mn-lt"/>
          <a:ea typeface="+mn-ea"/>
          <a:cs typeface="+mn-cs"/>
        </a:defRPr>
      </a:lvl1pPr>
      <a:lvl2pPr marL="723900" indent="-368300" algn="l" rtl="0" eaLnBrk="0" fontAlgn="base" hangingPunct="0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SzPct val="110000"/>
        <a:buFont typeface="Wingdings" panose="05000000000000000000" pitchFamily="2" charset="2"/>
        <a:buChar char="§"/>
        <a:defRPr lang="de-DE" dirty="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266700" algn="l" rtl="0" eaLnBrk="0" fontAlgn="base" hangingPunct="0">
        <a:lnSpc>
          <a:spcPct val="95000"/>
        </a:lnSpc>
        <a:spcBef>
          <a:spcPts val="300"/>
        </a:spcBef>
        <a:spcAft>
          <a:spcPct val="0"/>
        </a:spcAft>
        <a:buFont typeface="Arial" panose="020B0604020202020204" pitchFamily="34" charset="0"/>
        <a:buChar char="•"/>
        <a:defRPr lang="de-DE" sz="1600" dirty="0">
          <a:solidFill>
            <a:schemeClr val="tx1"/>
          </a:solidFill>
          <a:latin typeface="+mn-lt"/>
          <a:ea typeface="+mn-ea"/>
          <a:cs typeface="+mn-cs"/>
        </a:defRPr>
      </a:lvl3pPr>
      <a:lvl4pPr marL="1168400" indent="-177800" algn="l" rtl="0" eaLnBrk="0" fontAlgn="base" hangingPunct="0">
        <a:lnSpc>
          <a:spcPct val="95000"/>
        </a:lnSpc>
        <a:spcBef>
          <a:spcPts val="300"/>
        </a:spcBef>
        <a:spcAft>
          <a:spcPct val="0"/>
        </a:spcAft>
        <a:buFont typeface="Arial" panose="020B0604020202020204" pitchFamily="34" charset="0"/>
        <a:buChar char="•"/>
        <a:defRPr lang="de-DE" sz="1200" dirty="0">
          <a:solidFill>
            <a:schemeClr val="tx1"/>
          </a:solidFill>
          <a:latin typeface="+mn-lt"/>
          <a:ea typeface="+mn-ea"/>
          <a:cs typeface="+mn-cs"/>
        </a:defRPr>
      </a:lvl4pPr>
      <a:lvl5pPr marL="1435100" indent="-177800" algn="l" rtl="0" eaLnBrk="0" fontAlgn="base" hangingPunct="0">
        <a:lnSpc>
          <a:spcPct val="95000"/>
        </a:lnSpc>
        <a:spcBef>
          <a:spcPts val="300"/>
        </a:spcBef>
        <a:spcAft>
          <a:spcPct val="0"/>
        </a:spcAft>
        <a:buFont typeface="Arial" panose="020B0604020202020204" pitchFamily="34" charset="0"/>
        <a:buChar char="•"/>
        <a:defRPr lang="de-DE" sz="1200" i="1" dirty="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0" algn="r" defTabSz="914400" rtl="0" eaLnBrk="1" latinLnBrk="0" hangingPunct="1">
        <a:lnSpc>
          <a:spcPct val="95000"/>
        </a:lnSpc>
        <a:spcBef>
          <a:spcPts val="300"/>
        </a:spcBef>
        <a:buFont typeface="Arial" pitchFamily="34" charset="0"/>
        <a:buNone/>
        <a:defRPr sz="16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platzhalter 2"/>
          <p:cNvSpPr>
            <a:spLocks noGrp="1"/>
          </p:cNvSpPr>
          <p:nvPr>
            <p:ph type="body" sz="quarter" idx="10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de-AT" altLang="de-DE" dirty="0"/>
              <a:t>Software Quality Days 2021</a:t>
            </a:r>
          </a:p>
        </p:txBody>
      </p:sp>
      <p:sp>
        <p:nvSpPr>
          <p:cNvPr id="11267" name="Textplatzhalter 3"/>
          <p:cNvSpPr>
            <a:spLocks noGrp="1"/>
          </p:cNvSpPr>
          <p:nvPr>
            <p:ph type="body" sz="quarter" idx="11"/>
          </p:nvPr>
        </p:nvSpPr>
        <p:spPr bwMode="auto">
          <a:xfrm>
            <a:off x="273050" y="4797425"/>
            <a:ext cx="9144000" cy="11525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de-AT" altLang="de-DE"/>
              <a:t>&lt;Name of presenter(s)&gt;</a:t>
            </a:r>
          </a:p>
        </p:txBody>
      </p:sp>
      <p:sp>
        <p:nvSpPr>
          <p:cNvPr id="11268" name="Textplatzhalter 4"/>
          <p:cNvSpPr>
            <a:spLocks noGrp="1"/>
          </p:cNvSpPr>
          <p:nvPr>
            <p:ph type="body" sz="quarter" idx="12"/>
          </p:nvPr>
        </p:nvSpPr>
        <p:spPr bwMode="auto">
          <a:xfrm>
            <a:off x="273050" y="5949950"/>
            <a:ext cx="9144000" cy="28733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compatLnSpc="1">
            <a:prstTxWarp prst="textNoShape">
              <a:avLst/>
            </a:prstTxWarp>
          </a:bodyPr>
          <a:lstStyle/>
          <a:p>
            <a:pPr eaLnBrk="1" hangingPunct="1"/>
            <a:endParaRPr lang="de-AT" altLang="de-DE" dirty="0"/>
          </a:p>
        </p:txBody>
      </p:sp>
      <p:sp>
        <p:nvSpPr>
          <p:cNvPr id="11269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altLang="de-DE" dirty="0" err="1"/>
              <a:t>Presentation</a:t>
            </a:r>
            <a:r>
              <a:rPr lang="de-AT" altLang="de-DE" dirty="0"/>
              <a:t> Guideline &amp; Template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altLang="de-DE"/>
              <a:t>Guideline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3368675" y="0"/>
            <a:ext cx="6048375" cy="5730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AT"/>
              <a:t>SWQD – </a:t>
            </a:r>
            <a:r>
              <a:rPr lang="de-AT" err="1"/>
              <a:t>Presentation</a:t>
            </a:r>
            <a:r>
              <a:rPr lang="de-AT"/>
              <a:t>-Template</a:t>
            </a:r>
          </a:p>
        </p:txBody>
      </p:sp>
      <p:sp>
        <p:nvSpPr>
          <p:cNvPr id="25604" name="Textplatzhalter 3"/>
          <p:cNvSpPr>
            <a:spLocks noGrp="1"/>
          </p:cNvSpPr>
          <p:nvPr>
            <p:ph type="body" sz="quarter" idx="17"/>
          </p:nvPr>
        </p:nvSpPr>
        <p:spPr bwMode="auto">
          <a:xfrm>
            <a:off x="273050" y="1557338"/>
            <a:ext cx="9144000" cy="48958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AT" altLang="de-DE"/>
              <a:t>Max. 20 slides for a 45 min. session</a:t>
            </a:r>
          </a:p>
          <a:p>
            <a:pPr eaLnBrk="1" hangingPunct="1"/>
            <a:r>
              <a:rPr lang="de-AT" altLang="de-DE"/>
              <a:t>Max. 40 slides for a 90 min. extended presentation </a:t>
            </a:r>
          </a:p>
          <a:p>
            <a:pPr eaLnBrk="1" hangingPunct="1"/>
            <a:r>
              <a:rPr lang="de-AT" altLang="de-DE"/>
              <a:t>Use (well-sized graphics) in your presentation </a:t>
            </a:r>
            <a:br>
              <a:rPr lang="de-AT" altLang="de-DE"/>
            </a:br>
            <a:r>
              <a:rPr lang="de-AT" altLang="de-DE"/>
              <a:t>(smaller than 2 MB embedded graphics)</a:t>
            </a:r>
          </a:p>
          <a:p>
            <a:pPr eaLnBrk="1" hangingPunct="1"/>
            <a:r>
              <a:rPr lang="de-AT" altLang="de-DE"/>
              <a:t>Be careful with animations – less is more</a:t>
            </a:r>
          </a:p>
          <a:p>
            <a:pPr eaLnBrk="1" hangingPunct="1"/>
            <a:r>
              <a:rPr lang="de-AT" altLang="de-DE"/>
              <a:t>Minimum font-size: 16pt, Main bullet points &gt; 20pt</a:t>
            </a:r>
          </a:p>
          <a:p>
            <a:pPr eaLnBrk="1" hangingPunct="1"/>
            <a:r>
              <a:rPr lang="de-AT" altLang="de-DE"/>
              <a:t>Maximum of 8 lines of text or bullet points on each slide</a:t>
            </a:r>
          </a:p>
          <a:p>
            <a:pPr eaLnBrk="1" hangingPunct="1"/>
            <a:r>
              <a:rPr lang="de-AT" altLang="de-DE"/>
              <a:t>Title slides as needed to structure the content</a:t>
            </a:r>
          </a:p>
          <a:p>
            <a:pPr eaLnBrk="1" hangingPunct="1"/>
            <a:r>
              <a:rPr lang="de-AT" altLang="de-DE"/>
              <a:t>Agenda slide at the beginning and summary slide at the end</a:t>
            </a:r>
          </a:p>
          <a:p>
            <a:pPr eaLnBrk="1" hangingPunct="1"/>
            <a:endParaRPr lang="de-AT" altLang="de-DE"/>
          </a:p>
          <a:p>
            <a:pPr eaLnBrk="1" hangingPunct="1"/>
            <a:endParaRPr lang="de-AT" altLang="de-DE"/>
          </a:p>
          <a:p>
            <a:pPr eaLnBrk="1" hangingPunct="1"/>
            <a:endParaRPr lang="de-AT" altLang="de-DE"/>
          </a:p>
        </p:txBody>
      </p:sp>
      <p:sp>
        <p:nvSpPr>
          <p:cNvPr id="25605" name="Foliennummernplatzhalter 1"/>
          <p:cNvSpPr>
            <a:spLocks noGrp="1"/>
          </p:cNvSpPr>
          <p:nvPr>
            <p:ph type="sldNum" sz="quarter" idx="18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>
                <a:solidFill>
                  <a:schemeClr val="accent1"/>
                </a:solidFill>
              </a:rPr>
              <a:t> </a:t>
            </a:r>
            <a:r>
              <a:rPr lang="de-DE" altLang="de-DE">
                <a:solidFill>
                  <a:srgbClr val="000000"/>
                </a:solidFill>
              </a:rPr>
              <a:t>Slide </a:t>
            </a:r>
            <a:fld id="{E7169884-DACB-4C83-A01D-E21136ECD253}" type="slidenum">
              <a:rPr lang="de-DE" altLang="de-DE">
                <a:solidFill>
                  <a:srgbClr val="000000"/>
                </a:solidFill>
              </a:rPr>
              <a:pPr/>
              <a:t>10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altLang="de-DE"/>
              <a:t>Example of slide without text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3368675" y="0"/>
            <a:ext cx="6048375" cy="5730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AT"/>
              <a:t>SWQD – </a:t>
            </a:r>
            <a:r>
              <a:rPr lang="de-AT" err="1"/>
              <a:t>Presentation</a:t>
            </a:r>
            <a:r>
              <a:rPr lang="de-AT"/>
              <a:t>-Template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/>
          <a:srcRect t="7151" b="19638"/>
          <a:stretch/>
        </p:blipFill>
        <p:spPr>
          <a:xfrm>
            <a:off x="344488" y="1700213"/>
            <a:ext cx="9147175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653" name="Foliennummernplatzhalter 1"/>
          <p:cNvSpPr>
            <a:spLocks noGrp="1"/>
          </p:cNvSpPr>
          <p:nvPr>
            <p:ph type="sldNum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>
                <a:solidFill>
                  <a:schemeClr val="accent1"/>
                </a:solidFill>
              </a:rPr>
              <a:t> </a:t>
            </a:r>
            <a:r>
              <a:rPr lang="de-DE" altLang="de-DE">
                <a:solidFill>
                  <a:srgbClr val="000000"/>
                </a:solidFill>
              </a:rPr>
              <a:t>Slide </a:t>
            </a:r>
            <a:fld id="{8B86A5DD-CBB2-4935-8E14-D4383068D21E}" type="slidenum">
              <a:rPr lang="de-DE" altLang="de-DE">
                <a:solidFill>
                  <a:srgbClr val="000000"/>
                </a:solidFill>
              </a:rPr>
              <a:pPr/>
              <a:t>11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de-AT" altLang="de-DE"/>
              <a:t>Summary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3368675" y="0"/>
            <a:ext cx="6048375" cy="5730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AT"/>
              <a:t>SWQD – </a:t>
            </a:r>
            <a:r>
              <a:rPr lang="de-AT" err="1"/>
              <a:t>Presentation</a:t>
            </a:r>
            <a:r>
              <a:rPr lang="de-AT"/>
              <a:t>-Template</a:t>
            </a:r>
          </a:p>
        </p:txBody>
      </p:sp>
      <p:sp>
        <p:nvSpPr>
          <p:cNvPr id="29700" name="Textplatzhalter 3"/>
          <p:cNvSpPr>
            <a:spLocks noGrp="1"/>
          </p:cNvSpPr>
          <p:nvPr>
            <p:ph type="body" sz="quarter" idx="17"/>
          </p:nvPr>
        </p:nvSpPr>
        <p:spPr bwMode="auto">
          <a:xfrm>
            <a:off x="273050" y="1557338"/>
            <a:ext cx="9144000" cy="4895850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AT" altLang="de-DE"/>
              <a:t>This is the Summary of the presentation.</a:t>
            </a:r>
          </a:p>
          <a:p>
            <a:pPr eaLnBrk="1" hangingPunct="1"/>
            <a:r>
              <a:rPr lang="de-AT" altLang="de-DE"/>
              <a:t>The 3 important parts:</a:t>
            </a:r>
          </a:p>
          <a:p>
            <a:pPr lvl="1" eaLnBrk="1" hangingPunct="1"/>
            <a:r>
              <a:rPr lang="de-AT" altLang="de-DE"/>
              <a:t>General information</a:t>
            </a:r>
          </a:p>
          <a:p>
            <a:pPr lvl="1" eaLnBrk="1" hangingPunct="1"/>
            <a:r>
              <a:rPr lang="de-AT" altLang="de-DE"/>
              <a:t>File formats</a:t>
            </a:r>
          </a:p>
          <a:p>
            <a:pPr lvl="1" eaLnBrk="1" hangingPunct="1"/>
            <a:r>
              <a:rPr lang="de-AT" altLang="de-DE"/>
              <a:t>Guideline</a:t>
            </a:r>
          </a:p>
        </p:txBody>
      </p:sp>
      <p:sp>
        <p:nvSpPr>
          <p:cNvPr id="29701" name="Foliennummernplatzhalter 4"/>
          <p:cNvSpPr>
            <a:spLocks noGrp="1"/>
          </p:cNvSpPr>
          <p:nvPr>
            <p:ph type="sldNum" sz="quarter" idx="18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5000"/>
              </a:lnSpc>
              <a:spcBef>
                <a:spcPts val="18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SzPct val="11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700"/>
              </a:spcBef>
              <a:buClrTx/>
              <a:buSzTx/>
              <a:buFontTx/>
              <a:buNone/>
            </a:pPr>
            <a:r>
              <a:rPr lang="de-DE" altLang="de-DE" sz="1100">
                <a:solidFill>
                  <a:schemeClr val="accent1"/>
                </a:solidFill>
              </a:rPr>
              <a:t> </a:t>
            </a:r>
            <a:r>
              <a:rPr lang="de-DE" altLang="de-DE" sz="1100">
                <a:solidFill>
                  <a:srgbClr val="000000"/>
                </a:solidFill>
              </a:rPr>
              <a:t>Slide </a:t>
            </a:r>
            <a:fld id="{62DA4CEE-02D9-459F-8525-6F94D3FB5F7B}" type="slidenum">
              <a:rPr lang="de-DE" altLang="de-DE" sz="1100">
                <a:solidFill>
                  <a:srgbClr val="000000"/>
                </a:solidFill>
              </a:rPr>
              <a:pPr>
                <a:lnSpc>
                  <a:spcPct val="100000"/>
                </a:lnSpc>
                <a:spcBef>
                  <a:spcPts val="700"/>
                </a:spcBef>
                <a:buClrTx/>
                <a:buSzTx/>
                <a:buFontTx/>
                <a:buNone/>
              </a:pPr>
              <a:t>12</a:t>
            </a:fld>
            <a:endParaRPr lang="de-DE" altLang="de-DE" sz="11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/>
              <a:t>Speaker/company introduction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3368675" y="0"/>
            <a:ext cx="6048375" cy="573088"/>
          </a:xfrm>
        </p:spPr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13316" name="Textplatzhalter 3"/>
          <p:cNvSpPr>
            <a:spLocks noGrp="1"/>
          </p:cNvSpPr>
          <p:nvPr>
            <p:ph type="body" sz="quarter" idx="17"/>
          </p:nvPr>
        </p:nvSpPr>
        <p:spPr bwMode="auto">
          <a:xfrm>
            <a:off x="3368675" y="1557338"/>
            <a:ext cx="6048375" cy="48958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AT" altLang="de-DE"/>
              <a:t>Do not use more than one (1) slide, to introduce yourself AND/OR your company</a:t>
            </a:r>
          </a:p>
          <a:p>
            <a:r>
              <a:rPr lang="de-AT" altLang="de-DE"/>
              <a:t>Avoid too intensive advertising</a:t>
            </a:r>
          </a:p>
          <a:p>
            <a:r>
              <a:rPr lang="de-AT" altLang="de-DE"/>
              <a:t>Keep the introduction short (1-2 minutes)</a:t>
            </a:r>
          </a:p>
        </p:txBody>
      </p:sp>
      <p:sp>
        <p:nvSpPr>
          <p:cNvPr id="13317" name="Foliennummernplatzhalter 4"/>
          <p:cNvSpPr>
            <a:spLocks noGrp="1"/>
          </p:cNvSpPr>
          <p:nvPr>
            <p:ph type="sldNum" sz="quarter" idx="18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>
                <a:solidFill>
                  <a:schemeClr val="accent1"/>
                </a:solidFill>
              </a:rPr>
              <a:t> </a:t>
            </a:r>
            <a:r>
              <a:rPr lang="de-DE" altLang="de-DE">
                <a:solidFill>
                  <a:srgbClr val="000000"/>
                </a:solidFill>
              </a:rPr>
              <a:t>Slide </a:t>
            </a:r>
            <a:fld id="{2CEC025C-FBB3-4D27-BC28-0391746036C1}" type="slidenum">
              <a:rPr lang="de-DE" altLang="de-DE">
                <a:solidFill>
                  <a:srgbClr val="000000"/>
                </a:solidFill>
              </a:rPr>
              <a:pPr/>
              <a:t>2</a:t>
            </a:fld>
            <a:endParaRPr lang="de-DE" altLang="de-DE">
              <a:solidFill>
                <a:srgbClr val="000000"/>
              </a:solidFill>
            </a:endParaRPr>
          </a:p>
        </p:txBody>
      </p:sp>
      <p:pic>
        <p:nvPicPr>
          <p:cNvPr id="13318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628775"/>
            <a:ext cx="2016125" cy="335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altLang="de-DE"/>
              <a:t>Agenda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6"/>
          </p:nvPr>
        </p:nvSpPr>
        <p:spPr>
          <a:xfrm>
            <a:off x="3368675" y="0"/>
            <a:ext cx="6048375" cy="5730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AT"/>
              <a:t>SWQD – </a:t>
            </a:r>
            <a:r>
              <a:rPr lang="de-AT" err="1"/>
              <a:t>Presentation</a:t>
            </a:r>
            <a:r>
              <a:rPr lang="de-AT"/>
              <a:t>-Template</a:t>
            </a:r>
          </a:p>
        </p:txBody>
      </p:sp>
      <p:sp>
        <p:nvSpPr>
          <p:cNvPr id="14340" name="Textplatzhalter 6"/>
          <p:cNvSpPr>
            <a:spLocks noGrp="1"/>
          </p:cNvSpPr>
          <p:nvPr>
            <p:ph type="body" sz="quarter" idx="19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AT" altLang="de-DE"/>
              <a:t>General information</a:t>
            </a:r>
          </a:p>
          <a:p>
            <a:pPr eaLnBrk="1" hangingPunct="1"/>
            <a:r>
              <a:rPr lang="de-AT" altLang="de-DE"/>
              <a:t>File formats</a:t>
            </a:r>
          </a:p>
          <a:p>
            <a:pPr eaLnBrk="1" hangingPunct="1"/>
            <a:r>
              <a:rPr lang="de-AT" altLang="de-DE"/>
              <a:t>Guideline</a:t>
            </a:r>
          </a:p>
        </p:txBody>
      </p:sp>
      <p:sp>
        <p:nvSpPr>
          <p:cNvPr id="14341" name="Foliennummernplatzhalter 1"/>
          <p:cNvSpPr>
            <a:spLocks noGrp="1"/>
          </p:cNvSpPr>
          <p:nvPr>
            <p:ph type="sldNum" sz="quarter" idx="2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>
                <a:solidFill>
                  <a:schemeClr val="accent1"/>
                </a:solidFill>
              </a:rPr>
              <a:t> </a:t>
            </a:r>
            <a:r>
              <a:rPr lang="de-DE" altLang="de-DE">
                <a:solidFill>
                  <a:srgbClr val="000000"/>
                </a:solidFill>
              </a:rPr>
              <a:t>Slide </a:t>
            </a:r>
            <a:fld id="{1DBEC3AB-491E-41BA-B754-6B8AC27FBB01}" type="slidenum">
              <a:rPr lang="de-DE" altLang="de-DE">
                <a:solidFill>
                  <a:srgbClr val="000000"/>
                </a:solidFill>
              </a:rPr>
              <a:pPr/>
              <a:t>3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6"/>
          <p:cNvSpPr txBox="1">
            <a:spLocks noGrp="1"/>
          </p:cNvSpPr>
          <p:nvPr>
            <p:ph type="body" sz="quarter" idx="13"/>
          </p:nvPr>
        </p:nvSpPr>
        <p:spPr>
          <a:xfrm>
            <a:off x="273050" y="3933825"/>
            <a:ext cx="9144000" cy="23034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de-AT" dirty="0"/>
          </a:p>
        </p:txBody>
      </p:sp>
      <p:sp>
        <p:nvSpPr>
          <p:cNvPr id="16387" name="Titel 10"/>
          <p:cNvSpPr>
            <a:spLocks noGrp="1"/>
          </p:cNvSpPr>
          <p:nvPr>
            <p:ph type="title"/>
          </p:nvPr>
        </p:nvSpPr>
        <p:spPr>
          <a:xfrm>
            <a:off x="258763" y="1541463"/>
            <a:ext cx="9158287" cy="2392362"/>
          </a:xfrm>
        </p:spPr>
        <p:txBody>
          <a:bodyPr/>
          <a:lstStyle/>
          <a:p>
            <a:pPr eaLnBrk="1" hangingPunct="1"/>
            <a:r>
              <a:rPr altLang="de-DE"/>
              <a:t>General Information</a:t>
            </a:r>
          </a:p>
        </p:txBody>
      </p:sp>
      <p:sp>
        <p:nvSpPr>
          <p:cNvPr id="16388" name="Foliennummernplatzhalter 1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>
                <a:solidFill>
                  <a:schemeClr val="accent1"/>
                </a:solidFill>
              </a:rPr>
              <a:t> </a:t>
            </a:r>
            <a:r>
              <a:rPr lang="de-DE" altLang="de-DE">
                <a:solidFill>
                  <a:srgbClr val="000000"/>
                </a:solidFill>
              </a:rPr>
              <a:t>Slide </a:t>
            </a:r>
            <a:fld id="{CAD4FD89-96A0-49B1-98A5-DED664C5F8A1}" type="slidenum">
              <a:rPr lang="de-DE" altLang="de-DE">
                <a:solidFill>
                  <a:srgbClr val="000000"/>
                </a:solidFill>
              </a:rPr>
              <a:pPr/>
              <a:t>4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altLang="de-DE"/>
              <a:t>General information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3368675" y="0"/>
            <a:ext cx="6048375" cy="5730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AT"/>
              <a:t>SWQD – </a:t>
            </a:r>
            <a:r>
              <a:rPr lang="de-AT" err="1"/>
              <a:t>Presentation</a:t>
            </a:r>
            <a:r>
              <a:rPr lang="de-AT"/>
              <a:t>-Template</a:t>
            </a:r>
          </a:p>
        </p:txBody>
      </p:sp>
      <p:sp>
        <p:nvSpPr>
          <p:cNvPr id="18436" name="Textplatzhalter 3"/>
          <p:cNvSpPr>
            <a:spLocks noGrp="1"/>
          </p:cNvSpPr>
          <p:nvPr>
            <p:ph type="body" sz="quarter" idx="17"/>
          </p:nvPr>
        </p:nvSpPr>
        <p:spPr bwMode="auto">
          <a:xfrm>
            <a:off x="273050" y="1557338"/>
            <a:ext cx="9144000" cy="48958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AT" altLang="de-DE"/>
              <a:t>You can use this presentation as a template for your own presentation</a:t>
            </a:r>
          </a:p>
          <a:p>
            <a:pPr eaLnBrk="1" hangingPunct="1"/>
            <a:r>
              <a:rPr lang="de-AT" altLang="de-DE"/>
              <a:t>Slides will be distributed to the attendees of</a:t>
            </a:r>
          </a:p>
          <a:p>
            <a:pPr lvl="1" eaLnBrk="1" hangingPunct="1"/>
            <a:r>
              <a:rPr lang="de-AT" altLang="de-DE"/>
              <a:t>Workshops</a:t>
            </a:r>
          </a:p>
          <a:p>
            <a:pPr lvl="1" eaLnBrk="1" hangingPunct="1"/>
            <a:r>
              <a:rPr lang="de-AT" altLang="de-DE"/>
              <a:t>Conference sessions</a:t>
            </a:r>
          </a:p>
          <a:p>
            <a:pPr eaLnBrk="1" hangingPunct="1"/>
            <a:r>
              <a:rPr lang="de-AT" altLang="de-DE"/>
              <a:t>Slides will be provided via</a:t>
            </a:r>
          </a:p>
          <a:p>
            <a:pPr lvl="1" eaLnBrk="1" hangingPunct="1"/>
            <a:r>
              <a:rPr lang="de-AT" altLang="de-DE"/>
              <a:t>the conference website (for attendees only)</a:t>
            </a:r>
          </a:p>
          <a:p>
            <a:pPr eaLnBrk="1" hangingPunct="1"/>
            <a:r>
              <a:rPr lang="de-AT" altLang="de-DE"/>
              <a:t>Slides for workshops will be provided additionally as handouts</a:t>
            </a:r>
          </a:p>
        </p:txBody>
      </p:sp>
      <p:sp>
        <p:nvSpPr>
          <p:cNvPr id="18437" name="Foliennummernplatzhalter 1"/>
          <p:cNvSpPr>
            <a:spLocks noGrp="1"/>
          </p:cNvSpPr>
          <p:nvPr>
            <p:ph type="sldNum" sz="quarter" idx="18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>
                <a:solidFill>
                  <a:schemeClr val="accent1"/>
                </a:solidFill>
              </a:rPr>
              <a:t> </a:t>
            </a:r>
            <a:r>
              <a:rPr lang="de-DE" altLang="de-DE">
                <a:solidFill>
                  <a:srgbClr val="000000"/>
                </a:solidFill>
              </a:rPr>
              <a:t>Slide </a:t>
            </a:r>
            <a:fld id="{30EE5B83-E857-4F2C-9714-03655BAD4E31}" type="slidenum">
              <a:rPr lang="de-DE" altLang="de-DE">
                <a:solidFill>
                  <a:srgbClr val="000000"/>
                </a:solidFill>
              </a:rPr>
              <a:pPr/>
              <a:t>5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altLang="de-DE"/>
              <a:t>General information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3368675" y="0"/>
            <a:ext cx="6048375" cy="5730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AT"/>
              <a:t>SWQD – </a:t>
            </a:r>
            <a:r>
              <a:rPr lang="de-AT" err="1"/>
              <a:t>Presentation</a:t>
            </a:r>
            <a:r>
              <a:rPr lang="de-AT"/>
              <a:t>-Template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7"/>
          </p:nvPr>
        </p:nvSpPr>
        <p:spPr>
          <a:xfrm>
            <a:off x="273050" y="1557338"/>
            <a:ext cx="9144000" cy="48958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AT" err="1"/>
              <a:t>Presentation</a:t>
            </a:r>
            <a:r>
              <a:rPr lang="de-AT"/>
              <a:t> </a:t>
            </a:r>
            <a:r>
              <a:rPr lang="de-AT" err="1"/>
              <a:t>laptops</a:t>
            </a:r>
            <a:r>
              <a:rPr lang="de-AT"/>
              <a:t> will </a:t>
            </a:r>
            <a:r>
              <a:rPr lang="de-AT" err="1"/>
              <a:t>be</a:t>
            </a:r>
            <a:r>
              <a:rPr lang="de-AT"/>
              <a:t> </a:t>
            </a:r>
            <a:r>
              <a:rPr lang="de-AT" err="1"/>
              <a:t>prepared</a:t>
            </a:r>
            <a:r>
              <a:rPr lang="de-AT"/>
              <a:t> </a:t>
            </a:r>
            <a:r>
              <a:rPr lang="de-AT" err="1"/>
              <a:t>with</a:t>
            </a:r>
            <a:r>
              <a:rPr lang="de-AT"/>
              <a:t> </a:t>
            </a:r>
            <a:r>
              <a:rPr lang="de-AT" err="1"/>
              <a:t>your</a:t>
            </a:r>
            <a:r>
              <a:rPr lang="de-AT"/>
              <a:t> </a:t>
            </a:r>
            <a:r>
              <a:rPr lang="de-AT" err="1"/>
              <a:t>presentation</a:t>
            </a:r>
            <a:endParaRPr lang="de-AT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de-AT" err="1"/>
              <a:t>Please</a:t>
            </a:r>
            <a:r>
              <a:rPr lang="de-AT"/>
              <a:t> </a:t>
            </a:r>
            <a:r>
              <a:rPr lang="de-AT" err="1"/>
              <a:t>embed</a:t>
            </a:r>
            <a:r>
              <a:rPr lang="de-AT"/>
              <a:t> </a:t>
            </a:r>
            <a:r>
              <a:rPr lang="de-AT" err="1"/>
              <a:t>special</a:t>
            </a:r>
            <a:r>
              <a:rPr lang="de-AT"/>
              <a:t> </a:t>
            </a:r>
            <a:r>
              <a:rPr lang="de-AT" err="1"/>
              <a:t>fonts</a:t>
            </a:r>
            <a:r>
              <a:rPr lang="de-AT"/>
              <a:t> in </a:t>
            </a:r>
            <a:r>
              <a:rPr lang="de-AT" err="1"/>
              <a:t>your</a:t>
            </a:r>
            <a:r>
              <a:rPr lang="de-AT"/>
              <a:t> </a:t>
            </a:r>
            <a:r>
              <a:rPr lang="de-AT" err="1"/>
              <a:t>presentation</a:t>
            </a:r>
            <a:r>
              <a:rPr lang="de-AT"/>
              <a:t> </a:t>
            </a:r>
            <a:r>
              <a:rPr lang="de-AT" err="1"/>
              <a:t>file</a:t>
            </a:r>
            <a:r>
              <a:rPr lang="de-AT"/>
              <a:t>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de-AT" err="1"/>
              <a:t>If</a:t>
            </a:r>
            <a:r>
              <a:rPr lang="de-AT"/>
              <a:t> </a:t>
            </a:r>
            <a:r>
              <a:rPr lang="de-AT" err="1"/>
              <a:t>you</a:t>
            </a:r>
            <a:r>
              <a:rPr lang="de-AT"/>
              <a:t> bring </a:t>
            </a:r>
            <a:r>
              <a:rPr lang="de-AT" err="1"/>
              <a:t>your</a:t>
            </a:r>
            <a:r>
              <a:rPr lang="de-AT"/>
              <a:t> </a:t>
            </a:r>
            <a:r>
              <a:rPr lang="de-AT" err="1"/>
              <a:t>own</a:t>
            </a:r>
            <a:r>
              <a:rPr lang="de-AT"/>
              <a:t> </a:t>
            </a:r>
            <a:r>
              <a:rPr lang="de-AT" err="1"/>
              <a:t>presentation</a:t>
            </a:r>
            <a:r>
              <a:rPr lang="de-AT"/>
              <a:t> </a:t>
            </a:r>
            <a:r>
              <a:rPr lang="de-AT" err="1"/>
              <a:t>laptop</a:t>
            </a:r>
            <a:r>
              <a:rPr lang="de-AT"/>
              <a:t> </a:t>
            </a:r>
            <a:r>
              <a:rPr lang="de-AT" err="1"/>
              <a:t>you</a:t>
            </a:r>
            <a:r>
              <a:rPr lang="de-AT"/>
              <a:t> </a:t>
            </a:r>
            <a:r>
              <a:rPr lang="de-AT" err="1"/>
              <a:t>only</a:t>
            </a:r>
            <a:r>
              <a:rPr lang="de-AT"/>
              <a:t> </a:t>
            </a:r>
            <a:r>
              <a:rPr lang="de-AT" err="1"/>
              <a:t>have</a:t>
            </a:r>
            <a:r>
              <a:rPr lang="de-AT"/>
              <a:t> </a:t>
            </a:r>
            <a:r>
              <a:rPr lang="de-AT" err="1"/>
              <a:t>to</a:t>
            </a:r>
            <a:r>
              <a:rPr lang="de-AT"/>
              <a:t> </a:t>
            </a:r>
            <a:r>
              <a:rPr lang="de-AT" err="1"/>
              <a:t>upload</a:t>
            </a:r>
            <a:r>
              <a:rPr lang="de-AT"/>
              <a:t> </a:t>
            </a:r>
            <a:r>
              <a:rPr lang="de-AT" err="1"/>
              <a:t>the</a:t>
            </a:r>
            <a:r>
              <a:rPr lang="de-AT"/>
              <a:t> </a:t>
            </a:r>
            <a:r>
              <a:rPr lang="de-AT" err="1"/>
              <a:t>slides</a:t>
            </a:r>
            <a:r>
              <a:rPr lang="de-AT"/>
              <a:t> </a:t>
            </a:r>
            <a:r>
              <a:rPr lang="de-AT" err="1"/>
              <a:t>as</a:t>
            </a:r>
            <a:r>
              <a:rPr lang="de-AT"/>
              <a:t> PDF </a:t>
            </a:r>
            <a:r>
              <a:rPr lang="de-AT" err="1"/>
              <a:t>file</a:t>
            </a:r>
            <a:r>
              <a:rPr lang="de-AT"/>
              <a:t>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de-AT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e-AT" err="1"/>
              <a:t>Please</a:t>
            </a:r>
            <a:r>
              <a:rPr lang="de-AT"/>
              <a:t> </a:t>
            </a:r>
            <a:r>
              <a:rPr lang="de-AT" err="1"/>
              <a:t>upload</a:t>
            </a:r>
            <a:r>
              <a:rPr lang="de-AT"/>
              <a:t> </a:t>
            </a:r>
            <a:r>
              <a:rPr lang="de-AT" err="1"/>
              <a:t>your</a:t>
            </a:r>
            <a:r>
              <a:rPr lang="de-AT"/>
              <a:t> final </a:t>
            </a:r>
            <a:r>
              <a:rPr lang="de-AT" err="1"/>
              <a:t>documents</a:t>
            </a:r>
            <a:r>
              <a:rPr lang="de-AT"/>
              <a:t> on SWQD Website: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de-AT" b="1" err="1"/>
              <a:t>Until</a:t>
            </a:r>
            <a:r>
              <a:rPr lang="de-AT" b="1"/>
              <a:t> 30</a:t>
            </a:r>
            <a:r>
              <a:rPr lang="de-AT" b="1" baseline="30000"/>
              <a:t>th</a:t>
            </a:r>
            <a:r>
              <a:rPr lang="de-AT" b="1"/>
              <a:t> </a:t>
            </a:r>
            <a:r>
              <a:rPr lang="de-AT" b="1" err="1"/>
              <a:t>December</a:t>
            </a:r>
            <a:endParaRPr lang="de-AT" b="1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de-AT" err="1"/>
              <a:t>Please</a:t>
            </a:r>
            <a:r>
              <a:rPr lang="de-AT"/>
              <a:t> </a:t>
            </a:r>
            <a:r>
              <a:rPr lang="de-AT" err="1"/>
              <a:t>upload</a:t>
            </a:r>
            <a:r>
              <a:rPr lang="de-AT"/>
              <a:t> </a:t>
            </a:r>
            <a:r>
              <a:rPr lang="de-AT" err="1"/>
              <a:t>the</a:t>
            </a:r>
            <a:r>
              <a:rPr lang="de-AT"/>
              <a:t> original </a:t>
            </a:r>
            <a:r>
              <a:rPr lang="de-AT" err="1"/>
              <a:t>presentation</a:t>
            </a:r>
            <a:r>
              <a:rPr lang="de-AT"/>
              <a:t> </a:t>
            </a:r>
            <a:r>
              <a:rPr lang="de-AT" err="1"/>
              <a:t>file</a:t>
            </a:r>
            <a:r>
              <a:rPr lang="de-AT"/>
              <a:t>(s) </a:t>
            </a:r>
            <a:r>
              <a:rPr lang="de-AT" err="1"/>
              <a:t>for</a:t>
            </a:r>
            <a:r>
              <a:rPr lang="de-AT"/>
              <a:t> </a:t>
            </a:r>
            <a:r>
              <a:rPr lang="de-AT" err="1"/>
              <a:t>the</a:t>
            </a:r>
            <a:r>
              <a:rPr lang="de-AT"/>
              <a:t> </a:t>
            </a:r>
            <a:r>
              <a:rPr lang="de-AT" err="1"/>
              <a:t>presentation</a:t>
            </a:r>
            <a:r>
              <a:rPr lang="de-AT"/>
              <a:t> </a:t>
            </a:r>
            <a:r>
              <a:rPr lang="de-AT" err="1"/>
              <a:t>laptop</a:t>
            </a:r>
            <a:r>
              <a:rPr lang="de-AT"/>
              <a:t> </a:t>
            </a:r>
          </a:p>
          <a:p>
            <a:pPr marL="355600" lvl="1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de-AT"/>
              <a:t>	</a:t>
            </a:r>
            <a:r>
              <a:rPr lang="de-AT" b="1" u="sng"/>
              <a:t>AND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de-AT"/>
              <a:t>an additional PDF (2 </a:t>
            </a:r>
            <a:r>
              <a:rPr lang="de-AT" err="1"/>
              <a:t>slides</a:t>
            </a:r>
            <a:r>
              <a:rPr lang="de-AT"/>
              <a:t> per </a:t>
            </a:r>
            <a:r>
              <a:rPr lang="de-AT" err="1"/>
              <a:t>page</a:t>
            </a:r>
            <a:r>
              <a:rPr lang="de-AT"/>
              <a:t>) </a:t>
            </a:r>
            <a:r>
              <a:rPr lang="de-AT" err="1"/>
              <a:t>for</a:t>
            </a:r>
            <a:r>
              <a:rPr lang="de-AT"/>
              <a:t> </a:t>
            </a:r>
            <a:r>
              <a:rPr lang="de-AT" err="1"/>
              <a:t>the</a:t>
            </a:r>
            <a:r>
              <a:rPr lang="de-AT"/>
              <a:t> download-area on </a:t>
            </a:r>
            <a:r>
              <a:rPr lang="de-AT" err="1"/>
              <a:t>the</a:t>
            </a:r>
            <a:r>
              <a:rPr lang="de-AT"/>
              <a:t> </a:t>
            </a:r>
            <a:r>
              <a:rPr lang="de-AT" err="1"/>
              <a:t>website</a:t>
            </a:r>
            <a:endParaRPr lang="de-AT"/>
          </a:p>
        </p:txBody>
      </p:sp>
      <p:sp>
        <p:nvSpPr>
          <p:cNvPr id="19461" name="Foliennummernplatzhalter 1"/>
          <p:cNvSpPr>
            <a:spLocks noGrp="1"/>
          </p:cNvSpPr>
          <p:nvPr>
            <p:ph type="sldNum" sz="quarter" idx="18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>
                <a:solidFill>
                  <a:schemeClr val="accent1"/>
                </a:solidFill>
              </a:rPr>
              <a:t> </a:t>
            </a:r>
            <a:r>
              <a:rPr lang="de-DE" altLang="de-DE">
                <a:solidFill>
                  <a:srgbClr val="000000"/>
                </a:solidFill>
              </a:rPr>
              <a:t>Slide </a:t>
            </a:r>
            <a:fld id="{98AF325E-437B-47D9-8C75-9106C7475B0E}" type="slidenum">
              <a:rPr lang="de-DE" altLang="de-DE">
                <a:solidFill>
                  <a:srgbClr val="000000"/>
                </a:solidFill>
              </a:rPr>
              <a:pPr/>
              <a:t>6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6"/>
          <p:cNvSpPr txBox="1">
            <a:spLocks noGrp="1"/>
          </p:cNvSpPr>
          <p:nvPr>
            <p:ph type="body" sz="quarter" idx="13"/>
          </p:nvPr>
        </p:nvSpPr>
        <p:spPr>
          <a:xfrm>
            <a:off x="273050" y="3933825"/>
            <a:ext cx="9144000" cy="23034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de-AT" dirty="0"/>
          </a:p>
        </p:txBody>
      </p:sp>
      <p:sp>
        <p:nvSpPr>
          <p:cNvPr id="20483" name="Titel 10"/>
          <p:cNvSpPr>
            <a:spLocks noGrp="1"/>
          </p:cNvSpPr>
          <p:nvPr>
            <p:ph type="title"/>
          </p:nvPr>
        </p:nvSpPr>
        <p:spPr>
          <a:xfrm>
            <a:off x="258763" y="1541463"/>
            <a:ext cx="9158287" cy="2392362"/>
          </a:xfrm>
        </p:spPr>
        <p:txBody>
          <a:bodyPr/>
          <a:lstStyle/>
          <a:p>
            <a:pPr eaLnBrk="1" hangingPunct="1"/>
            <a:r>
              <a:rPr altLang="de-DE"/>
              <a:t>File formats</a:t>
            </a:r>
          </a:p>
        </p:txBody>
      </p:sp>
      <p:sp>
        <p:nvSpPr>
          <p:cNvPr id="20484" name="Foliennummernplatzhalter 1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>
                <a:solidFill>
                  <a:schemeClr val="accent1"/>
                </a:solidFill>
              </a:rPr>
              <a:t> </a:t>
            </a:r>
            <a:r>
              <a:rPr lang="de-DE" altLang="de-DE">
                <a:solidFill>
                  <a:srgbClr val="000000"/>
                </a:solidFill>
              </a:rPr>
              <a:t>Slide </a:t>
            </a:r>
            <a:fld id="{CF0C44A9-83EF-46C0-BC65-B68B94AA0639}" type="slidenum">
              <a:rPr lang="de-DE" altLang="de-DE">
                <a:solidFill>
                  <a:srgbClr val="000000"/>
                </a:solidFill>
              </a:rPr>
              <a:pPr/>
              <a:t>7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altLang="de-DE"/>
              <a:t>File formats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3368675" y="0"/>
            <a:ext cx="6048375" cy="5730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AT"/>
              <a:t>SWQD – </a:t>
            </a:r>
            <a:r>
              <a:rPr lang="de-AT" err="1"/>
              <a:t>Presentation</a:t>
            </a:r>
            <a:r>
              <a:rPr lang="de-AT"/>
              <a:t>-Template</a:t>
            </a:r>
          </a:p>
        </p:txBody>
      </p:sp>
      <p:sp>
        <p:nvSpPr>
          <p:cNvPr id="22532" name="Textplatzhalter 3"/>
          <p:cNvSpPr>
            <a:spLocks noGrp="1"/>
          </p:cNvSpPr>
          <p:nvPr>
            <p:ph type="body" sz="quarter" idx="17"/>
          </p:nvPr>
        </p:nvSpPr>
        <p:spPr bwMode="auto">
          <a:xfrm>
            <a:off x="3368675" y="1557338"/>
            <a:ext cx="6048375" cy="48958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AT" altLang="de-DE"/>
              <a:t>Accepted file formats are</a:t>
            </a:r>
          </a:p>
          <a:p>
            <a:pPr lvl="1" eaLnBrk="1" hangingPunct="1"/>
            <a:r>
              <a:rPr lang="de-AT" altLang="de-DE"/>
              <a:t>.pps/ppt - PowerPoint 97-2003 presentation</a:t>
            </a:r>
          </a:p>
          <a:p>
            <a:pPr lvl="1" eaLnBrk="1" hangingPunct="1"/>
            <a:r>
              <a:rPr lang="de-AT" altLang="de-DE"/>
              <a:t>.ppsx/pptx - PowerPoint 2007-2013 presentation</a:t>
            </a:r>
          </a:p>
          <a:p>
            <a:pPr lvl="1" eaLnBrk="1" hangingPunct="1"/>
            <a:r>
              <a:rPr lang="de-AT" altLang="de-DE"/>
              <a:t>.pdf - Adobe PDF presentation</a:t>
            </a:r>
          </a:p>
          <a:p>
            <a:pPr lvl="1" eaLnBrk="1" hangingPunct="1"/>
            <a:r>
              <a:rPr lang="de-AT" altLang="de-DE"/>
              <a:t>.avi - Audio Video Interleave</a:t>
            </a:r>
          </a:p>
          <a:p>
            <a:pPr lvl="1" eaLnBrk="1" hangingPunct="1"/>
            <a:r>
              <a:rPr lang="de-AT" altLang="de-DE"/>
              <a:t>.wmv - Windows Media Video</a:t>
            </a:r>
          </a:p>
          <a:p>
            <a:pPr lvl="1" eaLnBrk="1" hangingPunct="1"/>
            <a:r>
              <a:rPr lang="de-AT" altLang="de-DE"/>
              <a:t>NO presentations in MAC format</a:t>
            </a:r>
          </a:p>
          <a:p>
            <a:pPr lvl="1" eaLnBrk="1" hangingPunct="1"/>
            <a:endParaRPr lang="de-AT" altLang="de-DE"/>
          </a:p>
          <a:p>
            <a:pPr eaLnBrk="1" hangingPunct="1"/>
            <a:r>
              <a:rPr lang="de-AT" altLang="de-DE"/>
              <a:t>Please ensure, that all used fonts are included in your presentations.</a:t>
            </a:r>
          </a:p>
        </p:txBody>
      </p:sp>
      <p:pic>
        <p:nvPicPr>
          <p:cNvPr id="22533" name="Picture 2" descr="I:\Fotos\_Gekaufte Fotos\iStock_000010740166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1484313"/>
            <a:ext cx="3167063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Foliennummernplatzhalter 1"/>
          <p:cNvSpPr>
            <a:spLocks noGrp="1"/>
          </p:cNvSpPr>
          <p:nvPr>
            <p:ph type="sldNum" sz="quarter" idx="18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>
                <a:solidFill>
                  <a:schemeClr val="accent1"/>
                </a:solidFill>
              </a:rPr>
              <a:t> </a:t>
            </a:r>
            <a:r>
              <a:rPr lang="de-DE" altLang="de-DE">
                <a:solidFill>
                  <a:srgbClr val="000000"/>
                </a:solidFill>
              </a:rPr>
              <a:t>Slide </a:t>
            </a:r>
            <a:fld id="{603D9DE8-99C5-49C5-85D7-70D45304BDF8}" type="slidenum">
              <a:rPr lang="de-DE" altLang="de-DE">
                <a:solidFill>
                  <a:srgbClr val="000000"/>
                </a:solidFill>
              </a:rPr>
              <a:pPr/>
              <a:t>8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6"/>
          <p:cNvSpPr txBox="1">
            <a:spLocks noGrp="1"/>
          </p:cNvSpPr>
          <p:nvPr>
            <p:ph type="body" sz="quarter" idx="13"/>
          </p:nvPr>
        </p:nvSpPr>
        <p:spPr>
          <a:xfrm>
            <a:off x="273050" y="3933825"/>
            <a:ext cx="9144000" cy="23034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de-AT" dirty="0"/>
          </a:p>
        </p:txBody>
      </p:sp>
      <p:sp>
        <p:nvSpPr>
          <p:cNvPr id="23555" name="Titel 10"/>
          <p:cNvSpPr>
            <a:spLocks noGrp="1"/>
          </p:cNvSpPr>
          <p:nvPr>
            <p:ph type="title"/>
          </p:nvPr>
        </p:nvSpPr>
        <p:spPr>
          <a:xfrm>
            <a:off x="258763" y="1541463"/>
            <a:ext cx="9158287" cy="2392362"/>
          </a:xfrm>
        </p:spPr>
        <p:txBody>
          <a:bodyPr/>
          <a:lstStyle/>
          <a:p>
            <a:pPr eaLnBrk="1" hangingPunct="1"/>
            <a:r>
              <a:rPr altLang="de-DE"/>
              <a:t>Guideline</a:t>
            </a:r>
          </a:p>
        </p:txBody>
      </p:sp>
      <p:sp>
        <p:nvSpPr>
          <p:cNvPr id="23556" name="Foliennummernplatzhalter 1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>
                <a:solidFill>
                  <a:schemeClr val="accent1"/>
                </a:solidFill>
              </a:rPr>
              <a:t> </a:t>
            </a:r>
            <a:r>
              <a:rPr lang="de-DE" altLang="de-DE">
                <a:solidFill>
                  <a:srgbClr val="000000"/>
                </a:solidFill>
              </a:rPr>
              <a:t>Slide </a:t>
            </a:r>
            <a:fld id="{C9412AE5-4FE2-43D8-A27F-82E5826C349F}" type="slidenum">
              <a:rPr lang="de-DE" altLang="de-DE">
                <a:solidFill>
                  <a:srgbClr val="000000"/>
                </a:solidFill>
              </a:rPr>
              <a:pPr/>
              <a:t>9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SWQL-Folienmaster">
  <a:themeElements>
    <a:clrScheme name="SWQL">
      <a:dk1>
        <a:srgbClr val="000000"/>
      </a:dk1>
      <a:lt1>
        <a:srgbClr val="FFFFFF"/>
      </a:lt1>
      <a:dk2>
        <a:srgbClr val="8B8E8F"/>
      </a:dk2>
      <a:lt2>
        <a:srgbClr val="E5E5E5"/>
      </a:lt2>
      <a:accent1>
        <a:srgbClr val="E2001A"/>
      </a:accent1>
      <a:accent2>
        <a:srgbClr val="F8BFC6"/>
      </a:accent2>
      <a:accent3>
        <a:srgbClr val="005ADE"/>
      </a:accent3>
      <a:accent4>
        <a:srgbClr val="C5DCFF"/>
      </a:accent4>
      <a:accent5>
        <a:srgbClr val="007C6E"/>
      </a:accent5>
      <a:accent6>
        <a:srgbClr val="DE8900"/>
      </a:accent6>
      <a:hlink>
        <a:srgbClr val="005ADE"/>
      </a:hlink>
      <a:folHlink>
        <a:srgbClr val="002D6F"/>
      </a:folHlink>
    </a:clrScheme>
    <a:fontScheme name="SWQL">
      <a:majorFont>
        <a:latin typeface="Square721 Cn BT"/>
        <a:ea typeface=""/>
        <a:cs typeface=""/>
      </a:majorFont>
      <a:minorFont>
        <a:latin typeface="Arial"/>
        <a:ea typeface=""/>
        <a:cs typeface=""/>
      </a:minorFont>
    </a:fontScheme>
    <a:fmtScheme name="Klarhei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SWQL-Farbeschema">
      <a:dk1>
        <a:srgbClr val="000000"/>
      </a:dk1>
      <a:lt1>
        <a:srgbClr val="FFFFFF"/>
      </a:lt1>
      <a:dk2>
        <a:srgbClr val="B1B3B4"/>
      </a:dk2>
      <a:lt2>
        <a:srgbClr val="E5E5E5"/>
      </a:lt2>
      <a:accent1>
        <a:srgbClr val="E2001A"/>
      </a:accent1>
      <a:accent2>
        <a:srgbClr val="F8BFC6"/>
      </a:accent2>
      <a:accent3>
        <a:srgbClr val="005ADE"/>
      </a:accent3>
      <a:accent4>
        <a:srgbClr val="C5DCFF"/>
      </a:accent4>
      <a:accent5>
        <a:srgbClr val="00DEC4"/>
      </a:accent5>
      <a:accent6>
        <a:srgbClr val="DE8900"/>
      </a:accent6>
      <a:hlink>
        <a:srgbClr val="005ADE"/>
      </a:hlink>
      <a:folHlink>
        <a:srgbClr val="002D6F"/>
      </a:folHlink>
    </a:clrScheme>
    <a:fontScheme name="SWQL-Schriftschema">
      <a:majorFont>
        <a:latin typeface="Square721 Cn BT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SWQL">
      <a:dk1>
        <a:srgbClr val="000000"/>
      </a:dk1>
      <a:lt1>
        <a:srgbClr val="FFFFFF"/>
      </a:lt1>
      <a:dk2>
        <a:srgbClr val="8B8E8F"/>
      </a:dk2>
      <a:lt2>
        <a:srgbClr val="E5E5E5"/>
      </a:lt2>
      <a:accent1>
        <a:srgbClr val="E2001A"/>
      </a:accent1>
      <a:accent2>
        <a:srgbClr val="F8BFC6"/>
      </a:accent2>
      <a:accent3>
        <a:srgbClr val="005ADE"/>
      </a:accent3>
      <a:accent4>
        <a:srgbClr val="C5DCFF"/>
      </a:accent4>
      <a:accent5>
        <a:srgbClr val="007C6E"/>
      </a:accent5>
      <a:accent6>
        <a:srgbClr val="DE8900"/>
      </a:accent6>
      <a:hlink>
        <a:srgbClr val="005ADE"/>
      </a:hlink>
      <a:folHlink>
        <a:srgbClr val="002D6F"/>
      </a:folHlink>
    </a:clrScheme>
    <a:fontScheme name="SWQL-Schriftschema">
      <a:majorFont>
        <a:latin typeface="Square721 Cn BT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139DD2448CDE947A697401AD3DE173E" ma:contentTypeVersion="1" ma:contentTypeDescription="Ein neues Dokument erstellen." ma:contentTypeScope="" ma:versionID="012da556edec1e7cbb1f86768d6c02a3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9e8242dd595fb1662fced79c76efef89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Version" ma:index="8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>1.00</_Version>
  </documentManagement>
</p:properties>
</file>

<file path=customXml/itemProps1.xml><?xml version="1.0" encoding="utf-8"?>
<ds:datastoreItem xmlns:ds="http://schemas.openxmlformats.org/officeDocument/2006/customXml" ds:itemID="{141E68BF-CBD0-43C4-BE35-742DBE36B1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81A0F61-EFD7-4E6D-98DB-B58655235063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sharepoint/v3/field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SWQL_Präsentationstemplate</Template>
  <TotalTime>0</TotalTime>
  <Words>438</Words>
  <Application>Microsoft Office PowerPoint</Application>
  <PresentationFormat>A4-Papier (210 x 297 mm)</PresentationFormat>
  <Paragraphs>91</Paragraphs>
  <Slides>12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6" baseType="lpstr">
      <vt:lpstr>Arial</vt:lpstr>
      <vt:lpstr>Square721 Cn BT</vt:lpstr>
      <vt:lpstr>Wingdings</vt:lpstr>
      <vt:lpstr>SWQL-Folienmaster</vt:lpstr>
      <vt:lpstr>Presentation Guideline &amp; Template</vt:lpstr>
      <vt:lpstr>Speaker/company introduction</vt:lpstr>
      <vt:lpstr>Agenda</vt:lpstr>
      <vt:lpstr>General Information</vt:lpstr>
      <vt:lpstr>General information</vt:lpstr>
      <vt:lpstr>General information</vt:lpstr>
      <vt:lpstr>File formats</vt:lpstr>
      <vt:lpstr>File formats</vt:lpstr>
      <vt:lpstr>Guideline</vt:lpstr>
      <vt:lpstr>Guideline</vt:lpstr>
      <vt:lpstr>Example of slide without text</vt:lpstr>
      <vt:lpstr>Summary</vt:lpstr>
    </vt:vector>
  </TitlesOfParts>
  <Manager>johannes.bergsmann@software-quality-lab.at</Manager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SWQD-Presentation</dc:title>
  <dc:subject>SWQD</dc:subject>
  <dc:creator>SWQL</dc:creator>
  <cp:lastModifiedBy>Jürgen Korntheuer</cp:lastModifiedBy>
  <cp:revision>27</cp:revision>
  <dcterms:created xsi:type="dcterms:W3CDTF">2013-02-24T17:44:14Z</dcterms:created>
  <dcterms:modified xsi:type="dcterms:W3CDTF">2020-01-16T13:00:29Z</dcterms:modified>
  <cp:category>SWQD-Presentation</cp:category>
  <cp:contentStatus>released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igentümer">
    <vt:lpwstr>SWQL</vt:lpwstr>
  </property>
  <property fmtid="{D5CDD505-2E9C-101B-9397-08002B2CF9AE}" pid="3" name="ContentTypeId">
    <vt:lpwstr>0x0101007139DD2448CDE947A697401AD3DE173E</vt:lpwstr>
  </property>
  <property fmtid="{D5CDD505-2E9C-101B-9397-08002B2CF9AE}" pid="4" name="Version">
    <vt:lpwstr>N/A</vt:lpwstr>
  </property>
</Properties>
</file>